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78A1AF-CD7C-583A-B2BE-5332CA6D1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FC26BF-82CC-A856-8882-337C07E0A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026D55-52FD-8760-E3EA-3FC2A819D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8ADA95-2023-9AD7-978E-F0196592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5ABAE6-22A2-CABE-79AB-B0F82C9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71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6E9F4B-A38B-98FB-BAF1-70DEA80B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710C69-1BC4-6677-BA06-19531B31D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9DAEC2-391F-4C26-9C42-5590C8DC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0CA634-0E58-713D-2463-F2F9BD70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87F303-65EB-BEE3-37EF-E8417F7A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30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54B6CE-FA0A-9C0A-61CF-1666FE77F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66ABF1-E381-67C7-316B-988A2E7AC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21E73D-B121-CBFC-0930-C7100C1B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7114F3-AFE1-F09B-1C03-9147DC7A0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7B7799-4006-BD4C-FB90-5DAFC674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21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8B1295-86ED-16EB-2B9C-8C960A3F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31B9CF-D7C7-FDBB-9E89-0EBA04EC7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623F03-2AA8-98B3-C870-C0F87A88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AF3E49-0F6F-015C-D416-16B52D6C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F9B157-DE5D-B710-4297-3167079E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20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CBED5F-5A1F-DF92-7420-9D15915D7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F242D3-C69F-C10B-6469-EAEC06D7C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F1E458-D53C-C76B-0A83-C66BCAAA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F1446D-1E95-04A7-19FC-3C41C3A0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B29599-84D1-70A9-8BB6-877902EB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49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44B7EA-83EF-C173-E33F-FB045659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80AB8B-7F47-0CD8-4CDA-60D892A52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CF6F0B-ABD5-D516-F6C6-939120E6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E49E67-C031-C13D-76A5-095A422A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23453C-6F8B-55C6-E4ED-C430132D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595267-8B34-4596-778F-77B677B0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22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6AE1F0-D53B-092F-6D09-4FB7937B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82F2AA-0D21-9ABA-D614-3E42EAF5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97D521-DBD5-2F39-98CA-68DD276B3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4D746D2-E71E-250B-FF81-40987271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5356A70-16EA-BA9D-055F-F23E856755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CA96DEC-33CF-0819-E093-6BC29A2A7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47F4A96-C8FE-202C-AF8C-55CDDD1C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D200159-C616-007B-C567-729DB7F8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15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4145E9-ADAA-06E3-6E6E-8638E798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0994EC1-9C54-02DE-1FF8-A96C6665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934576-6C86-A739-0C80-5F13A8EA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D83004-AE73-5A5B-93F2-1C9E3366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15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D041C08-F333-DCFF-507D-91E9ED28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B2090D1-B6C6-B5E0-CEB5-21399581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903CF0-3764-7933-DA1D-8B0C374B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5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96041-7281-3EF5-62F4-9289E027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977EE8-5D81-8B2D-0AA4-AE06B8D4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6C2451-0F02-4D8A-D142-67A2A7406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9BA751-DAC5-8304-0BE5-B7F81328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07CAFF-B002-AFF2-0FE1-2F4A54E7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60A59B-D0B3-7260-7257-A0FB55F3B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45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7B3FD8-D391-E1E0-BA90-68D4D9F6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05F5B8F-695C-5908-7235-F764D6445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EF231-504F-237D-64C2-5756A9BA8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8107B0-F4FC-4EA3-31A7-B0F691BD0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B96E5A-5CBC-75D1-744F-380E65C01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C190F6-25C4-5B2E-66B7-696C5DFD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02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71A03EC-D1A0-F79D-2C43-9D45374A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05397B-B9E3-9301-581B-C3BDE7A8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89A2C5-0D79-BCF7-B467-6DDC4E486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BD7F60-D51E-43CF-958A-ABC27FA0DA05}" type="datetimeFigureOut">
              <a:rPr kumimoji="1" lang="ja-JP" altLang="en-US" smtClean="0"/>
              <a:t>2024/4/19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98286-8908-FD07-2BC0-D29B49123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FB9948-45F4-FA90-84AB-8A05A320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65E-4BF0-4596-8BB2-7AB352769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97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iaguitars.com/jp/items/other-brands/nux/amplifier/mighty-air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ギターを弾いている男性&#10;&#10;自動的に生成された説明">
            <a:extLst>
              <a:ext uri="{FF2B5EF4-FFF2-40B4-BE49-F238E27FC236}">
                <a16:creationId xmlns:a16="http://schemas.microsoft.com/office/drawing/2014/main" id="{D3795755-F0D5-DDAE-3D82-1159115EF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47561" y="4449474"/>
            <a:ext cx="2636490" cy="1977368"/>
          </a:xfrm>
          <a:prstGeom prst="rect">
            <a:avLst/>
          </a:prstGeom>
        </p:spPr>
      </p:pic>
      <p:pic>
        <p:nvPicPr>
          <p:cNvPr id="7" name="図 6" descr="机の上の機器&#10;&#10;自動的に生成された説明">
            <a:extLst>
              <a:ext uri="{FF2B5EF4-FFF2-40B4-BE49-F238E27FC236}">
                <a16:creationId xmlns:a16="http://schemas.microsoft.com/office/drawing/2014/main" id="{210525C9-64CA-DDDB-A8BE-68AF3DFB7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6782" y="1458144"/>
            <a:ext cx="2636492" cy="1977369"/>
          </a:xfrm>
          <a:prstGeom prst="rect">
            <a:avLst/>
          </a:prstGeom>
        </p:spPr>
      </p:pic>
      <p:pic>
        <p:nvPicPr>
          <p:cNvPr id="11" name="図 10" descr="デスクトップコンピューターのキーボード&#10;&#10;自動的に生成された説明">
            <a:extLst>
              <a:ext uri="{FF2B5EF4-FFF2-40B4-BE49-F238E27FC236}">
                <a16:creationId xmlns:a16="http://schemas.microsoft.com/office/drawing/2014/main" id="{C695562E-0EFD-20EF-95A6-D0D3A52CB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8" y="490217"/>
            <a:ext cx="2262615" cy="1696961"/>
          </a:xfrm>
          <a:prstGeom prst="rect">
            <a:avLst/>
          </a:prstGeom>
        </p:spPr>
      </p:pic>
      <p:pic>
        <p:nvPicPr>
          <p:cNvPr id="13" name="図 12" descr="机の上のパソコン機材&#10;&#10;中程度の精度で自動的に生成された説明">
            <a:extLst>
              <a:ext uri="{FF2B5EF4-FFF2-40B4-BE49-F238E27FC236}">
                <a16:creationId xmlns:a16="http://schemas.microsoft.com/office/drawing/2014/main" id="{5E02A3ED-FD9A-4373-5896-51D22A1EB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8" y="2283341"/>
            <a:ext cx="5964082" cy="447306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AA6E77B-8420-51E0-5DF6-331BCC80113C}"/>
              </a:ext>
            </a:extLst>
          </p:cNvPr>
          <p:cNvSpPr txBox="1"/>
          <p:nvPr/>
        </p:nvSpPr>
        <p:spPr>
          <a:xfrm>
            <a:off x="4514850" y="77464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Guitar</a:t>
            </a:r>
            <a:r>
              <a:rPr kumimoji="1"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練習環境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DFD211EE-6C4F-384B-DFB6-211F0960F636}"/>
              </a:ext>
            </a:extLst>
          </p:cNvPr>
          <p:cNvCxnSpPr/>
          <p:nvPr/>
        </p:nvCxnSpPr>
        <p:spPr>
          <a:xfrm>
            <a:off x="2708910" y="2187178"/>
            <a:ext cx="228600" cy="13561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D0B11E2-AC2C-606D-906A-43CF148A7756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5651478" y="5438158"/>
            <a:ext cx="1625644" cy="162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BDCF685-10BD-3E83-C4E2-7C19B2FB97BA}"/>
              </a:ext>
            </a:extLst>
          </p:cNvPr>
          <p:cNvCxnSpPr>
            <a:cxnSpLocks/>
          </p:cNvCxnSpPr>
          <p:nvPr/>
        </p:nvCxnSpPr>
        <p:spPr>
          <a:xfrm flipH="1">
            <a:off x="4834891" y="2349720"/>
            <a:ext cx="2391453" cy="15442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446D8E-D967-9F74-296E-52765EC37582}"/>
              </a:ext>
            </a:extLst>
          </p:cNvPr>
          <p:cNvSpPr txBox="1"/>
          <p:nvPr/>
        </p:nvSpPr>
        <p:spPr>
          <a:xfrm>
            <a:off x="2937510" y="542959"/>
            <a:ext cx="41599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Amp.-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Mighty Air</a:t>
            </a:r>
            <a:endParaRPr lang="ja-JP" altLang="en-US" sz="1400" i="0" dirty="0">
              <a:solidFill>
                <a:srgbClr val="1A1A1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ワイヤレス機能と充電バッテリーを備え、ケーブル接続　</a:t>
            </a:r>
            <a:endParaRPr lang="en-US" altLang="ja-JP" sz="1400" i="0" dirty="0">
              <a:solidFill>
                <a:srgbClr val="1A1A1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lang="ja-JP" altLang="en-US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</a:t>
            </a:r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無く演奏が可能なモデリングアンプ</a:t>
            </a:r>
            <a:endParaRPr lang="en-US" altLang="ja-JP" sz="1400" i="0" dirty="0">
              <a:solidFill>
                <a:srgbClr val="1A1A1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</a:t>
            </a:r>
            <a:r>
              <a:rPr lang="en-US" altLang="ja-JP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Bluetooth</a:t>
            </a:r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接続も可能でスマートフォンなどの音源を　</a:t>
            </a:r>
            <a:endParaRPr lang="en-US" altLang="ja-JP" sz="1400" i="0" dirty="0">
              <a:solidFill>
                <a:srgbClr val="1A1A1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lang="ja-JP" altLang="en-US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</a:t>
            </a:r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再生、専用のアプリを使用し、スマートフォンでアンプ</a:t>
            </a:r>
            <a:endParaRPr lang="en-US" altLang="ja-JP" sz="1400" i="0" dirty="0">
              <a:solidFill>
                <a:srgbClr val="1A1A1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lang="ja-JP" altLang="en-US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</a:t>
            </a:r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をコントロールする事も可能で非常に便利！！</a:t>
            </a:r>
            <a:endParaRPr lang="en-US" altLang="ja-JP" sz="1400" i="0" dirty="0">
              <a:solidFill>
                <a:srgbClr val="1A1A1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kumimoji="1" lang="ja-JP" altLang="en-US" sz="10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</a:t>
            </a:r>
            <a:r>
              <a:rPr lang="en-US" altLang="ja-JP" sz="1000" dirty="0">
                <a:hlinkClick r:id="rId6"/>
              </a:rPr>
              <a:t>Mighty Air | Amplifier | Products | ARIA </a:t>
            </a:r>
            <a:r>
              <a:rPr lang="ja-JP" altLang="en-US" sz="1000" dirty="0">
                <a:hlinkClick r:id="rId6"/>
              </a:rPr>
              <a:t>荒井貿易株式会社 </a:t>
            </a:r>
            <a:r>
              <a:rPr lang="en-US" altLang="ja-JP" sz="1000" dirty="0">
                <a:hlinkClick r:id="rId6"/>
              </a:rPr>
              <a:t>Arai &amp; Co., Inc. (ariaguitars.com)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423597-CF72-4D68-E06C-8C43B90904B9}"/>
              </a:ext>
            </a:extLst>
          </p:cNvPr>
          <p:cNvSpPr txBox="1"/>
          <p:nvPr/>
        </p:nvSpPr>
        <p:spPr>
          <a:xfrm>
            <a:off x="9123724" y="964725"/>
            <a:ext cx="3032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Amp.-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iRig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Garage Band</a:t>
            </a:r>
            <a:endParaRPr lang="ja-JP" altLang="en-US" sz="1400" i="0" dirty="0">
              <a:solidFill>
                <a:srgbClr val="1A1A1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スマートフォンアプリ</a:t>
            </a:r>
            <a:r>
              <a:rPr lang="en-US" altLang="ja-JP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(GarageBand</a:t>
            </a:r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等</a:t>
            </a:r>
            <a:r>
              <a:rPr lang="en-US" altLang="ja-JP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)</a:t>
            </a:r>
          </a:p>
          <a:p>
            <a:pPr algn="l"/>
            <a:r>
              <a:rPr lang="ja-JP" altLang="en-US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</a:t>
            </a:r>
            <a:r>
              <a:rPr lang="en-US" altLang="ja-JP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+</a:t>
            </a:r>
            <a:r>
              <a:rPr lang="en-US" altLang="ja-JP" sz="1400" i="0" dirty="0" err="1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iRig</a:t>
            </a:r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でヘッドホンを接続して使用</a:t>
            </a:r>
            <a:endParaRPr lang="en-US" altLang="ja-JP" sz="1400" i="0" dirty="0">
              <a:solidFill>
                <a:srgbClr val="1A1A1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アプリ内でアンプ</a:t>
            </a:r>
            <a:r>
              <a:rPr lang="en-US" altLang="ja-JP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/</a:t>
            </a:r>
            <a:r>
              <a:rPr lang="ja-JP" altLang="en-US" sz="1400" i="0" dirty="0">
                <a:solidFill>
                  <a:srgbClr val="1A1A1A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エフェクタを選べ便利</a:t>
            </a:r>
            <a:endParaRPr lang="en-US" altLang="ja-JP" sz="1400" i="0" dirty="0">
              <a:solidFill>
                <a:srgbClr val="1A1A1A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lang="ja-JP" altLang="en-US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だが、最近は</a:t>
            </a:r>
            <a:r>
              <a:rPr lang="en-US" altLang="ja-JP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Mighty Air</a:t>
            </a:r>
            <a:r>
              <a:rPr lang="ja-JP" altLang="en-US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と</a:t>
            </a:r>
            <a:r>
              <a:rPr lang="en-US" altLang="ja-JP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Bluetooth</a:t>
            </a:r>
            <a:r>
              <a:rPr lang="ja-JP" altLang="en-US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</a:t>
            </a:r>
            <a:endParaRPr lang="en-US" altLang="ja-JP" sz="1400" dirty="0">
              <a:solidFill>
                <a:srgbClr val="1A1A1A"/>
              </a:solidFill>
              <a:latin typeface="Meiryo UI" panose="020B0604030504040204" pitchFamily="50" charset="-128"/>
              <a:ea typeface="Meiryo UI" panose="020B0604030504040204" pitchFamily="50" charset="-128"/>
              <a:cs typeface="Heebo" pitchFamily="2" charset="-79"/>
            </a:endParaRPr>
          </a:p>
          <a:p>
            <a:pPr algn="l"/>
            <a:r>
              <a:rPr lang="ja-JP" altLang="en-US" sz="1400" dirty="0">
                <a:solidFill>
                  <a:srgbClr val="1A1A1A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eebo" pitchFamily="2" charset="-79"/>
              </a:rPr>
              <a:t>　接続でのバック音源として使用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26FA34F6-6039-2AF1-E2E8-3E34B1A62345}"/>
              </a:ext>
            </a:extLst>
          </p:cNvPr>
          <p:cNvCxnSpPr>
            <a:cxnSpLocks/>
          </p:cNvCxnSpPr>
          <p:nvPr/>
        </p:nvCxnSpPr>
        <p:spPr>
          <a:xfrm flipH="1" flipV="1">
            <a:off x="3120390" y="3897630"/>
            <a:ext cx="2617470" cy="227457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9455727-BB63-6D67-E55D-C2BF917D6AE0}"/>
              </a:ext>
            </a:extLst>
          </p:cNvPr>
          <p:cNvCxnSpPr>
            <a:cxnSpLocks/>
          </p:cNvCxnSpPr>
          <p:nvPr/>
        </p:nvCxnSpPr>
        <p:spPr>
          <a:xfrm flipH="1" flipV="1">
            <a:off x="3284571" y="3812685"/>
            <a:ext cx="1390299" cy="9977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315E934-72C3-86CB-5CDE-19EBCE634079}"/>
              </a:ext>
            </a:extLst>
          </p:cNvPr>
          <p:cNvCxnSpPr>
            <a:cxnSpLocks/>
          </p:cNvCxnSpPr>
          <p:nvPr/>
        </p:nvCxnSpPr>
        <p:spPr>
          <a:xfrm flipH="1" flipV="1">
            <a:off x="3284571" y="3639463"/>
            <a:ext cx="695149" cy="83156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DD70267-5C7F-358B-E29F-BFC083577239}"/>
              </a:ext>
            </a:extLst>
          </p:cNvPr>
          <p:cNvSpPr txBox="1"/>
          <p:nvPr/>
        </p:nvSpPr>
        <p:spPr>
          <a:xfrm rot="400117">
            <a:off x="3020377" y="3205275"/>
            <a:ext cx="2159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Bluetooth</a:t>
            </a:r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①接続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iPhone</a:t>
            </a:r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専用ｱﾌﾟﾘで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r>
              <a:rPr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コントロール</a:t>
            </a:r>
            <a:endParaRPr kumimoji="1" lang="ja-JP" altLang="en-US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E720BC2-03EC-A488-2677-3338D0665CBC}"/>
              </a:ext>
            </a:extLst>
          </p:cNvPr>
          <p:cNvSpPr txBox="1"/>
          <p:nvPr/>
        </p:nvSpPr>
        <p:spPr>
          <a:xfrm rot="219414">
            <a:off x="3407040" y="3906214"/>
            <a:ext cx="310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Bluetooth</a:t>
            </a:r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②接続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iPhone</a:t>
            </a:r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の音楽</a:t>
            </a:r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youtube</a:t>
            </a:r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等）を再生＝ワイアレスアンプ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A8968C9-5E3C-96F6-AB23-6DD9C9A42103}"/>
              </a:ext>
            </a:extLst>
          </p:cNvPr>
          <p:cNvSpPr txBox="1"/>
          <p:nvPr/>
        </p:nvSpPr>
        <p:spPr>
          <a:xfrm rot="2462987">
            <a:off x="2711185" y="5032846"/>
            <a:ext cx="310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2.4GHz(</a:t>
            </a:r>
            <a:r>
              <a:rPr kumimoji="1" lang="en-US" altLang="ja-JP" sz="1000" dirty="0" err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WiFi</a:t>
            </a:r>
            <a:r>
              <a:rPr kumimoji="1"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</a:t>
            </a:r>
            <a:endParaRPr kumimoji="1" lang="en-US" altLang="ja-JP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ｷﾞﾀｰ側にピックアップ送信を付けワイアレスで接続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3EB70E7-EE79-C230-0760-B4447A213B83}"/>
              </a:ext>
            </a:extLst>
          </p:cNvPr>
          <p:cNvSpPr txBox="1"/>
          <p:nvPr/>
        </p:nvSpPr>
        <p:spPr>
          <a:xfrm>
            <a:off x="9163257" y="4138949"/>
            <a:ext cx="3028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Guitar.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-Epiphone </a:t>
            </a:r>
            <a:r>
              <a:rPr kumimoji="1"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Lespaul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Special VE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　初心者用の安いｷﾞﾀｰですが、十分！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179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195</Words>
  <Application>Microsoft Office PowerPoint</Application>
  <PresentationFormat>ワイド画面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 福原</dc:creator>
  <cp:lastModifiedBy>達也 福原</cp:lastModifiedBy>
  <cp:revision>3</cp:revision>
  <dcterms:created xsi:type="dcterms:W3CDTF">2024-04-18T02:13:55Z</dcterms:created>
  <dcterms:modified xsi:type="dcterms:W3CDTF">2024-04-19T01:55:41Z</dcterms:modified>
</cp:coreProperties>
</file>