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DFC9D-6255-1549-33B2-318D4ED4B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CFA3BAF-7A5E-FFDC-2990-96EED4C53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D3EA4D-D942-F2AF-9306-2BF0BF62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F56049-06D8-C6B5-36D8-B0181E9E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7D7D9D-13B4-22B5-908D-99E982E6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96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95D751-4004-0E7F-6959-BB2B40FC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4430842-6AC0-5AE5-3D72-065419E5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47740A-7AEA-79C7-651B-A693C77C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04E850-AD95-BE73-3A0A-98C4B3940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A1B2BF-E264-DF80-7E24-B61EF9F0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96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42A898-1AE9-F7E6-EC4C-4BFFED00B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527BB1-D30D-3059-696B-FF1EC46F9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95D3A5E-479E-4061-56F6-F7AE8DAF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DA3763-F461-2F9C-CDBA-C42E6239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FF6C67-F252-335D-9CE5-8FF977F45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525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4C786A-B777-AAD5-2E95-DE3BEA5D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657DC8-0D70-1C79-1257-6CC4F2295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36BC68-D833-6D9A-C263-BD11E6B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EDACE1-9789-CE1F-1EF9-17BC81678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257648-C27B-1F99-FA38-7BC7D098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08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08CDC7-9BB8-E057-9E87-D65A842C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27A482-EF05-9A78-ABC0-CAA37A1AC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0378B4-A074-2438-1659-93274192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54D576-7A10-A3FA-68C5-B9736B42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D8D3DD-FA4F-0CD7-138F-DD4FC9C4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31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2A5573-949F-B781-18B2-15C1952E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B13B0-9FCB-5779-AE36-F12AB2BDD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9EEC7D-7AC3-5FB1-D291-1C137D92D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64C936-171F-006A-3C23-6D51E906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F78A65-FE9C-D8E3-6FA7-8A9DA478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427DFA-94C8-DBCD-EDB3-13FE414E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7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032F8-E45C-6D9A-C574-1A92C812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3E807C-7713-F364-679F-A49347F23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1FE7AB-47A0-048C-096F-9B36F74C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C444659-9857-2FFA-D940-5FACE4939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2A02342-20C3-EA86-CC4D-9EAA3B3FB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C98010-A19B-B90B-7AA8-A4AEDC1F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AF187E-88EA-C096-5AD5-F3D174C4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EF906BE-F0FB-65CE-CE7F-53283779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31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869B50-0F34-A20B-F046-321B364A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DBE4CE-0E75-03E3-E11B-1DE28C01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C0DAF8B-8A2F-62D6-A5B1-28F956B5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0644B6-72B3-479F-BC2D-953247B8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83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94F912-1CFF-829B-71EF-E42B3F43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EA73D33-200D-CB30-3B8C-FE0201CE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7C83C2-2B9E-4C7C-E78C-7B7AB99A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68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2DEC7-4A93-4B9F-E4BE-60C05C56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7BADC2-6005-AC31-6E4A-157335996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4A12D9-B1DC-2358-89F1-8ED8BB550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DFB4AD-766D-F2CF-77A8-ECD9A179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1D4E69-37C5-A9EF-C2CA-695198E2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38EBF3-5505-4F68-2BDC-E4391C04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13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82CE7-4E0B-677D-F78A-B153AC94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1B43BD-3FAA-15E2-6A02-B362886F9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410DD8A-87DA-A16D-16D7-E314C226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694611-597A-6B25-3580-18970560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CAA45C4-0687-CC12-492A-8245282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EB2DF14-7E9A-8EE0-0357-80C3AA13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70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49FC61F-BB6D-5651-FBDC-A3012F1E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7DC95D-0B1D-1A29-D801-82BC03A9E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C65B77-8250-BA6C-D3FB-44B49DA4F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2E41-2844-4494-B65A-37FE131EA857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1956E-DE96-FDA4-A195-85169CDC0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135CAF-C628-63F6-A3CB-200E2DBD3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8AE1-8AF4-4DEE-9450-15F1F17F3F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75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DF14557-F2D5-AFC3-9E95-3DAB07EA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1192"/>
            <a:ext cx="4214812" cy="63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E78D63E-7D4B-B18E-8EC0-3E4EB73A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79948"/>
            <a:ext cx="4214811" cy="631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F362E8-C0BD-D5E0-FBD4-7935D865C333}"/>
              </a:ext>
            </a:extLst>
          </p:cNvPr>
          <p:cNvSpPr txBox="1"/>
          <p:nvPr/>
        </p:nvSpPr>
        <p:spPr>
          <a:xfrm>
            <a:off x="4657725" y="180975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海外放送情報</a:t>
            </a:r>
          </a:p>
        </p:txBody>
      </p:sp>
    </p:spTree>
    <p:extLst>
      <p:ext uri="{BB962C8B-B14F-4D97-AF65-F5344CB8AC3E}">
        <p14:creationId xmlns:p14="http://schemas.microsoft.com/office/powerpoint/2010/main" val="1973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F362E8-C0BD-D5E0-FBD4-7935D865C333}"/>
              </a:ext>
            </a:extLst>
          </p:cNvPr>
          <p:cNvSpPr txBox="1"/>
          <p:nvPr/>
        </p:nvSpPr>
        <p:spPr>
          <a:xfrm>
            <a:off x="4657725" y="180975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航空無線情報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612F78-BAE7-D7D0-FEFB-7EF67067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09" y="671513"/>
            <a:ext cx="5713199" cy="32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3DA9BF5-39F5-D82F-8111-03CEC255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671513"/>
            <a:ext cx="3161064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0D5C6A5-D518-5874-6927-ECA0A91E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83" y="690561"/>
            <a:ext cx="3125101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AA885B-61D7-274B-167E-EA6C3B186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169944"/>
            <a:ext cx="2138464" cy="350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6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147B50B-AEE2-4E4D-E605-9F5D92959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9" y="111327"/>
            <a:ext cx="3957636" cy="654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AB80FF7-25D0-A780-138F-A99F0C85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4" y="111327"/>
            <a:ext cx="2528953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6670E75-52C2-200A-4359-6B2FE458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67" y="105765"/>
            <a:ext cx="2462144" cy="664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04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A0FD937-4E8B-30FB-A0DD-996EC549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" y="235742"/>
            <a:ext cx="3863589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750F4D63-4B63-D091-FB38-FB2553EB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95" y="235741"/>
            <a:ext cx="3091981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C1C3054-DCF2-0CCF-4E56-62089DD8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64" y="257177"/>
            <a:ext cx="2216053" cy="638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BF7F7AF-79CA-1AAD-AAF2-FD6AD5895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211" y="257176"/>
            <a:ext cx="230874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4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extLst>
              <a:ext uri="{FF2B5EF4-FFF2-40B4-BE49-F238E27FC236}">
                <a16:creationId xmlns:a16="http://schemas.microsoft.com/office/drawing/2014/main" id="{9367599E-BE5E-4404-C7C0-D44C50C79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6" y="230981"/>
            <a:ext cx="2221817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38FB9F4-714A-E4E2-8FB8-69FBC2509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229" y="242887"/>
            <a:ext cx="2345230" cy="65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B6A861B5-7D8E-0908-1BD2-9C9370CD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59" y="242887"/>
            <a:ext cx="2270780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E218F9D-05AA-E779-D24D-5EB1F0BE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130" y="276224"/>
            <a:ext cx="2283814" cy="652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7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extLst>
              <a:ext uri="{FF2B5EF4-FFF2-40B4-BE49-F238E27FC236}">
                <a16:creationId xmlns:a16="http://schemas.microsoft.com/office/drawing/2014/main" id="{A210AE5F-32C7-EBD4-7F09-360CE8C67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98" y="300297"/>
            <a:ext cx="2698327" cy="256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FF461382-F856-509B-1EF7-18BA4C2F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98" y="3028354"/>
            <a:ext cx="2698327" cy="139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E5257A20-5D4C-AA19-EE69-77DBC135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00297"/>
            <a:ext cx="3109911" cy="63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C66BFB56-DCFB-14A3-DEDF-622D3FBB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98" y="4480394"/>
            <a:ext cx="2698327" cy="2197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EB57D-6CC9-0481-9E96-090F00CA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300297"/>
            <a:ext cx="4377098" cy="63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40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FA3676D-BA1D-0415-FCC8-BB5E8FD6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4" y="185706"/>
            <a:ext cx="4226872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88CF1732-E8CA-5BC5-4544-9C160C76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85706"/>
            <a:ext cx="4012821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CCB152B-7321-02D5-A900-5E4C39B6F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36" y="185706"/>
            <a:ext cx="2416813" cy="658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ワイド画面</PresentationFormat>
  <Paragraphs>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 福原</dc:creator>
  <cp:lastModifiedBy>達也 福原</cp:lastModifiedBy>
  <cp:revision>2</cp:revision>
  <dcterms:created xsi:type="dcterms:W3CDTF">2023-08-07T23:08:18Z</dcterms:created>
  <dcterms:modified xsi:type="dcterms:W3CDTF">2023-08-07T23:48:11Z</dcterms:modified>
</cp:coreProperties>
</file>